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embeddedFontLst>
    <p:embeddedFont>
      <p:font typeface="Play"/>
      <p:regular r:id="rId6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iO6y+Blxos0BXrpkkCj9moXpcB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Play-regular.fntdata"/><Relationship Id="rId7" Type="http://schemas.openxmlformats.org/officeDocument/2006/relationships/font" Target="fonts/Play-bold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396607" y="396607"/>
            <a:ext cx="11347374" cy="276999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Título</a:t>
            </a:r>
            <a:r>
              <a:rPr b="1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>
            <a:off x="396607" y="943307"/>
            <a:ext cx="5585700" cy="13854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Contexto</a:t>
            </a: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96607" y="2420635"/>
            <a:ext cx="5585700" cy="2308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Situação atual</a:t>
            </a: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396607" y="4833644"/>
            <a:ext cx="5585700" cy="1754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Resumo da lacuna para a condição alvo</a:t>
            </a: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6147412" y="943307"/>
            <a:ext cx="5648100" cy="3786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Contramedidas para endereçar a lacuna</a:t>
            </a: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6147412" y="4833644"/>
            <a:ext cx="5648100" cy="1754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Proposta para próximos passos</a:t>
            </a: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2025-02-03T19:28:09Z</dcterms:created>
</cp:coreProperties>
</file>